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2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AC7A-8A4F-2645-A524-5A3612E0E7CC}" type="datetimeFigureOut">
              <a:rPr lang="en-US" smtClean="0"/>
              <a:t>11/22/13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FCB9-2C5F-2040-98AB-92921AA08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8480" y="4645419"/>
            <a:ext cx="660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you match the pictures to the correct category? Pictures of “good ozone” benefits go on top, pictures of “bad ozone” problems go at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9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630" y="157391"/>
            <a:ext cx="3453718" cy="34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8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90" y="0"/>
            <a:ext cx="7567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181" y="0"/>
            <a:ext cx="3536550" cy="3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16" y="0"/>
            <a:ext cx="7007708" cy="66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35" y="3702213"/>
            <a:ext cx="3271288" cy="3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43" y="28549"/>
            <a:ext cx="6829451" cy="68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335" y="133679"/>
            <a:ext cx="3511184" cy="36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0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11" y="21114"/>
            <a:ext cx="7107977" cy="6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95" y="3666129"/>
            <a:ext cx="3264322" cy="3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23" y="58670"/>
            <a:ext cx="6406092" cy="66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316" y="100260"/>
            <a:ext cx="3346793" cy="33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25" y="0"/>
            <a:ext cx="7655224" cy="68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54" y="3544889"/>
            <a:ext cx="3431437" cy="33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d_bad_ozone_game_sm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793703" y="0"/>
            <a:ext cx="5559375" cy="6892396"/>
          </a:xfrm>
        </p:spPr>
      </p:pic>
    </p:spTree>
    <p:extLst>
      <p:ext uri="{BB962C8B-B14F-4D97-AF65-F5344CB8AC3E}">
        <p14:creationId xmlns:p14="http://schemas.microsoft.com/office/powerpoint/2010/main" val="332917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371" y="0"/>
            <a:ext cx="6651195" cy="68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350" y="133679"/>
            <a:ext cx="3213873" cy="3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67" y="0"/>
            <a:ext cx="7598182" cy="68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6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56" y="3707051"/>
            <a:ext cx="3150949" cy="31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41" y="0"/>
            <a:ext cx="7308515" cy="68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06 at 10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978"/>
            <a:ext cx="9144000" cy="693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78" y="3665155"/>
            <a:ext cx="3169926" cy="3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22" y="-25"/>
            <a:ext cx="7263951" cy="68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Macintosh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SYSTEMS AND APPLICATIONS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Kristyn Ecochard</dc:creator>
  <cp:lastModifiedBy>Kristyn Ecochard</cp:lastModifiedBy>
  <cp:revision>9</cp:revision>
  <dcterms:created xsi:type="dcterms:W3CDTF">2013-09-30T17:03:13Z</dcterms:created>
  <dcterms:modified xsi:type="dcterms:W3CDTF">2013-11-22T19:00:07Z</dcterms:modified>
</cp:coreProperties>
</file>